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7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5.xml" ContentType="application/vnd.openxmlformats-officedocument.presentationml.slide+xml"/>
  <Override PartName="/ppt/slides/slide1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86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6248"/>
            <a:ext cx="1676001" cy="318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sz="2300" spc="0" dirty="0" smtClean="0">
                <a:latin typeface="Times New Roman"/>
                <a:cs typeface="Times New Roman"/>
              </a:rPr>
              <a:t>CO</a:t>
            </a:r>
            <a:r>
              <a:rPr sz="2300" spc="4" dirty="0" smtClean="0">
                <a:latin typeface="Times New Roman"/>
                <a:cs typeface="Times New Roman"/>
              </a:rPr>
              <a:t>N</a:t>
            </a:r>
            <a:r>
              <a:rPr sz="2300" spc="0" dirty="0" smtClean="0">
                <a:latin typeface="Times New Roman"/>
                <a:cs typeface="Times New Roman"/>
              </a:rPr>
              <a:t>T</a:t>
            </a:r>
            <a:r>
              <a:rPr sz="2300" spc="-19" dirty="0" smtClean="0">
                <a:latin typeface="Times New Roman"/>
                <a:cs typeface="Times New Roman"/>
              </a:rPr>
              <a:t>E</a:t>
            </a:r>
            <a:r>
              <a:rPr sz="2300" spc="0" dirty="0" smtClean="0">
                <a:latin typeface="Times New Roman"/>
                <a:cs typeface="Times New Roman"/>
              </a:rPr>
              <a:t>NT</a:t>
            </a:r>
            <a:r>
              <a:rPr sz="2300" spc="-9" dirty="0" smtClean="0">
                <a:latin typeface="Times New Roman"/>
                <a:cs typeface="Times New Roman"/>
              </a:rPr>
              <a:t>S</a:t>
            </a:r>
            <a:r>
              <a:rPr sz="2300" spc="0" dirty="0" smtClean="0">
                <a:latin typeface="Times New Roman"/>
                <a:cs typeface="Times New Roman"/>
              </a:rPr>
              <a:t>: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33606"/>
            <a:ext cx="202200" cy="1378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4" dirty="0" smtClean="0">
                <a:latin typeface="Times New Roman"/>
                <a:cs typeface="Times New Roman"/>
              </a:rPr>
              <a:t>1)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58"/>
              </a:spcBef>
            </a:pPr>
            <a:r>
              <a:rPr sz="1400" spc="4" dirty="0" smtClean="0">
                <a:latin typeface="Times New Roman"/>
                <a:cs typeface="Times New Roman"/>
              </a:rPr>
              <a:t>2)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1400" spc="4" dirty="0" smtClean="0">
                <a:latin typeface="Times New Roman"/>
                <a:cs typeface="Times New Roman"/>
              </a:rPr>
              <a:t>3)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0"/>
              </a:spcBef>
            </a:pPr>
            <a:r>
              <a:rPr sz="1400" spc="4" dirty="0" smtClean="0">
                <a:latin typeface="Times New Roman"/>
                <a:cs typeface="Times New Roman"/>
              </a:rPr>
              <a:t>4)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1400" spc="4" dirty="0" smtClean="0">
                <a:latin typeface="Times New Roman"/>
                <a:cs typeface="Times New Roman"/>
              </a:rPr>
              <a:t>5)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1400" spc="4" dirty="0" smtClean="0">
                <a:latin typeface="Times New Roman"/>
                <a:cs typeface="Times New Roman"/>
              </a:rPr>
              <a:t>6)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33606"/>
            <a:ext cx="2352854" cy="1378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-4" dirty="0" smtClean="0">
                <a:latin typeface="Times New Roman"/>
                <a:cs typeface="Times New Roman"/>
              </a:rPr>
              <a:t>D</a:t>
            </a:r>
            <a:r>
              <a:rPr sz="1400" spc="4" dirty="0" smtClean="0">
                <a:latin typeface="Times New Roman"/>
                <a:cs typeface="Times New Roman"/>
              </a:rPr>
              <a:t>i</a:t>
            </a:r>
            <a:r>
              <a:rPr sz="1400" spc="-4" dirty="0" smtClean="0">
                <a:latin typeface="Times New Roman"/>
                <a:cs typeface="Times New Roman"/>
              </a:rPr>
              <a:t>s</a:t>
            </a:r>
            <a:r>
              <a:rPr sz="1400" spc="4" dirty="0" smtClean="0">
                <a:latin typeface="Times New Roman"/>
                <a:cs typeface="Times New Roman"/>
              </a:rPr>
              <a:t>t</a:t>
            </a:r>
            <a:r>
              <a:rPr sz="1400" spc="-4" dirty="0" smtClean="0">
                <a:latin typeface="Times New Roman"/>
                <a:cs typeface="Times New Roman"/>
              </a:rPr>
              <a:t>i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-9" dirty="0" smtClean="0">
                <a:latin typeface="Times New Roman"/>
                <a:cs typeface="Times New Roman"/>
              </a:rPr>
              <a:t>c</a:t>
            </a:r>
            <a:r>
              <a:rPr sz="1400" spc="0" dirty="0" smtClean="0">
                <a:latin typeface="Times New Roman"/>
                <a:cs typeface="Times New Roman"/>
              </a:rPr>
              <a:t>t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9" dirty="0" smtClean="0">
                <a:latin typeface="Times New Roman"/>
                <a:cs typeface="Times New Roman"/>
              </a:rPr>
              <a:t>V</a:t>
            </a:r>
            <a:r>
              <a:rPr sz="1400" spc="0" dirty="0" smtClean="0">
                <a:latin typeface="Times New Roman"/>
                <a:cs typeface="Times New Roman"/>
              </a:rPr>
              <a:t>s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9" dirty="0" smtClean="0">
                <a:latin typeface="Times New Roman"/>
                <a:cs typeface="Times New Roman"/>
              </a:rPr>
              <a:t>G</a:t>
            </a:r>
            <a:r>
              <a:rPr sz="1400" spc="0" dirty="0" smtClean="0">
                <a:latin typeface="Times New Roman"/>
                <a:cs typeface="Times New Roman"/>
              </a:rPr>
              <a:t>r</a:t>
            </a:r>
            <a:r>
              <a:rPr sz="1400" spc="-4" dirty="0" smtClean="0">
                <a:latin typeface="Times New Roman"/>
                <a:cs typeface="Times New Roman"/>
              </a:rPr>
              <a:t>o</a:t>
            </a:r>
            <a:r>
              <a:rPr sz="1400" spc="4" dirty="0" smtClean="0">
                <a:latin typeface="Times New Roman"/>
                <a:cs typeface="Times New Roman"/>
              </a:rPr>
              <a:t>u</a:t>
            </a:r>
            <a:r>
              <a:rPr sz="1400" spc="0" dirty="0" smtClean="0">
                <a:latin typeface="Times New Roman"/>
                <a:cs typeface="Times New Roman"/>
              </a:rPr>
              <a:t>p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0" dirty="0" smtClean="0">
                <a:latin typeface="Times New Roman"/>
                <a:cs typeface="Times New Roman"/>
              </a:rPr>
              <a:t>By</a:t>
            </a:r>
            <a:r>
              <a:rPr sz="1400" spc="-19" dirty="0" smtClean="0">
                <a:latin typeface="Times New Roman"/>
                <a:cs typeface="Times New Roman"/>
              </a:rPr>
              <a:t> </a:t>
            </a:r>
            <a:r>
              <a:rPr sz="1400" spc="0" dirty="0" smtClean="0">
                <a:latin typeface="Times New Roman"/>
                <a:cs typeface="Times New Roman"/>
              </a:rPr>
              <a:t>Fu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-9" dirty="0" smtClean="0">
                <a:latin typeface="Times New Roman"/>
                <a:cs typeface="Times New Roman"/>
              </a:rPr>
              <a:t>c</a:t>
            </a:r>
            <a:r>
              <a:rPr sz="1400" spc="-4" dirty="0" smtClean="0">
                <a:latin typeface="Times New Roman"/>
                <a:cs typeface="Times New Roman"/>
              </a:rPr>
              <a:t>t</a:t>
            </a:r>
            <a:r>
              <a:rPr sz="1400" spc="4" dirty="0" smtClean="0">
                <a:latin typeface="Times New Roman"/>
                <a:cs typeface="Times New Roman"/>
              </a:rPr>
              <a:t>i</a:t>
            </a:r>
            <a:r>
              <a:rPr sz="1400" spc="-4" dirty="0" smtClean="0">
                <a:latin typeface="Times New Roman"/>
                <a:cs typeface="Times New Roman"/>
              </a:rPr>
              <a:t>on</a:t>
            </a:r>
            <a:r>
              <a:rPr sz="1400" spc="0" dirty="0" smtClean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2700" marR="26746">
              <a:lnSpc>
                <a:spcPct val="95825"/>
              </a:lnSpc>
              <a:spcBef>
                <a:spcPts val="158"/>
              </a:spcBef>
            </a:pPr>
            <a:r>
              <a:rPr sz="1400" spc="-4" dirty="0" smtClean="0">
                <a:latin typeface="Times New Roman"/>
                <a:cs typeface="Times New Roman"/>
              </a:rPr>
              <a:t>E</a:t>
            </a:r>
            <a:r>
              <a:rPr sz="1400" spc="4" dirty="0" smtClean="0">
                <a:latin typeface="Times New Roman"/>
                <a:cs typeface="Times New Roman"/>
              </a:rPr>
              <a:t>x</a:t>
            </a:r>
            <a:r>
              <a:rPr sz="1400" spc="-4" dirty="0" smtClean="0">
                <a:latin typeface="Times New Roman"/>
                <a:cs typeface="Times New Roman"/>
              </a:rPr>
              <a:t>p</a:t>
            </a:r>
            <a:r>
              <a:rPr sz="1400" spc="4" dirty="0" smtClean="0">
                <a:latin typeface="Times New Roman"/>
                <a:cs typeface="Times New Roman"/>
              </a:rPr>
              <a:t>l</a:t>
            </a:r>
            <a:r>
              <a:rPr sz="1400" spc="0" dirty="0" smtClean="0">
                <a:latin typeface="Times New Roman"/>
                <a:cs typeface="Times New Roman"/>
              </a:rPr>
              <a:t>a</a:t>
            </a:r>
            <a:r>
              <a:rPr sz="1400" spc="-4" dirty="0" smtClean="0">
                <a:latin typeface="Times New Roman"/>
                <a:cs typeface="Times New Roman"/>
              </a:rPr>
              <a:t>i</a:t>
            </a:r>
            <a:r>
              <a:rPr sz="1400" spc="0" dirty="0" smtClean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  <a:p>
            <a:pPr marL="56896" marR="1050453" indent="-44196">
              <a:lnSpc>
                <a:spcPts val="1609"/>
              </a:lnSpc>
              <a:spcBef>
                <a:spcPts val="235"/>
              </a:spcBef>
            </a:pPr>
            <a:r>
              <a:rPr sz="1400" spc="0" dirty="0" smtClean="0">
                <a:latin typeface="Times New Roman"/>
                <a:cs typeface="Times New Roman"/>
              </a:rPr>
              <a:t>F</a:t>
            </a:r>
            <a:r>
              <a:rPr sz="1400" spc="4" dirty="0" smtClean="0">
                <a:latin typeface="Times New Roman"/>
                <a:cs typeface="Times New Roman"/>
              </a:rPr>
              <a:t>o</a:t>
            </a:r>
            <a:r>
              <a:rPr sz="1400" spc="0" dirty="0" smtClean="0">
                <a:latin typeface="Times New Roman"/>
                <a:cs typeface="Times New Roman"/>
              </a:rPr>
              <a:t>r</a:t>
            </a:r>
            <a:r>
              <a:rPr sz="1400" spc="-25" dirty="0" smtClean="0">
                <a:latin typeface="Times New Roman"/>
                <a:cs typeface="Times New Roman"/>
              </a:rPr>
              <a:t>m</a:t>
            </a:r>
            <a:r>
              <a:rPr sz="1400" spc="0" dirty="0" smtClean="0">
                <a:latin typeface="Times New Roman"/>
                <a:cs typeface="Times New Roman"/>
              </a:rPr>
              <a:t>at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0" dirty="0" smtClean="0">
                <a:latin typeface="Times New Roman"/>
                <a:cs typeface="Times New Roman"/>
              </a:rPr>
              <a:t>Fu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-9" dirty="0" smtClean="0">
                <a:latin typeface="Times New Roman"/>
                <a:cs typeface="Times New Roman"/>
              </a:rPr>
              <a:t>c</a:t>
            </a:r>
            <a:r>
              <a:rPr sz="1400" spc="-4" dirty="0" smtClean="0">
                <a:latin typeface="Times New Roman"/>
                <a:cs typeface="Times New Roman"/>
              </a:rPr>
              <a:t>t</a:t>
            </a:r>
            <a:r>
              <a:rPr sz="1400" spc="4" dirty="0" smtClean="0">
                <a:latin typeface="Times New Roman"/>
                <a:cs typeface="Times New Roman"/>
              </a:rPr>
              <a:t>i</a:t>
            </a:r>
            <a:r>
              <a:rPr sz="1400" spc="-4" dirty="0" smtClean="0">
                <a:latin typeface="Times New Roman"/>
                <a:cs typeface="Times New Roman"/>
              </a:rPr>
              <a:t>on</a:t>
            </a:r>
            <a:r>
              <a:rPr sz="1400" spc="0" dirty="0" smtClean="0">
                <a:latin typeface="Times New Roman"/>
                <a:cs typeface="Times New Roman"/>
              </a:rPr>
              <a:t>s </a:t>
            </a:r>
            <a:endParaRPr sz="1400">
              <a:latin typeface="Times New Roman"/>
              <a:cs typeface="Times New Roman"/>
            </a:endParaRPr>
          </a:p>
          <a:p>
            <a:pPr marL="56896" marR="1050453">
              <a:lnSpc>
                <a:spcPts val="1609"/>
              </a:lnSpc>
              <a:spcBef>
                <a:spcPts val="244"/>
              </a:spcBef>
            </a:pPr>
            <a:r>
              <a:rPr sz="1400" spc="-4" dirty="0" smtClean="0">
                <a:latin typeface="Times New Roman"/>
                <a:cs typeface="Times New Roman"/>
              </a:rPr>
              <a:t>H</a:t>
            </a:r>
            <a:r>
              <a:rPr sz="1400" spc="0" dirty="0" smtClean="0">
                <a:latin typeface="Times New Roman"/>
                <a:cs typeface="Times New Roman"/>
              </a:rPr>
              <a:t>e</a:t>
            </a:r>
            <a:r>
              <a:rPr sz="1400" spc="4" dirty="0" smtClean="0">
                <a:latin typeface="Times New Roman"/>
                <a:cs typeface="Times New Roman"/>
              </a:rPr>
              <a:t>l</a:t>
            </a:r>
            <a:r>
              <a:rPr sz="1400" spc="0" dirty="0" smtClean="0">
                <a:latin typeface="Times New Roman"/>
                <a:cs typeface="Times New Roman"/>
              </a:rPr>
              <a:t>p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14" dirty="0" smtClean="0">
                <a:latin typeface="Times New Roman"/>
                <a:cs typeface="Times New Roman"/>
              </a:rPr>
              <a:t>a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0" dirty="0" smtClean="0">
                <a:latin typeface="Times New Roman"/>
                <a:cs typeface="Times New Roman"/>
              </a:rPr>
              <a:t>d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14" dirty="0" smtClean="0">
                <a:latin typeface="Times New Roman"/>
                <a:cs typeface="Times New Roman"/>
              </a:rPr>
              <a:t>S</a:t>
            </a:r>
            <a:r>
              <a:rPr sz="1400" spc="-4" dirty="0" smtClean="0">
                <a:latin typeface="Times New Roman"/>
                <a:cs typeface="Times New Roman"/>
              </a:rPr>
              <a:t>h</a:t>
            </a:r>
            <a:r>
              <a:rPr sz="1400" spc="4" dirty="0" smtClean="0">
                <a:latin typeface="Times New Roman"/>
                <a:cs typeface="Times New Roman"/>
              </a:rPr>
              <a:t>o</a:t>
            </a:r>
            <a:r>
              <a:rPr sz="1400" spc="0" dirty="0" smtClean="0">
                <a:latin typeface="Times New Roman"/>
                <a:cs typeface="Times New Roman"/>
              </a:rPr>
              <a:t>w </a:t>
            </a:r>
            <a:endParaRPr sz="1400">
              <a:latin typeface="Times New Roman"/>
              <a:cs typeface="Times New Roman"/>
            </a:endParaRPr>
          </a:p>
          <a:p>
            <a:pPr marL="56896" marR="1050453">
              <a:lnSpc>
                <a:spcPts val="1609"/>
              </a:lnSpc>
              <a:spcBef>
                <a:spcPts val="244"/>
              </a:spcBef>
            </a:pPr>
            <a:r>
              <a:rPr sz="1400" spc="4" dirty="0" smtClean="0">
                <a:latin typeface="Times New Roman"/>
                <a:cs typeface="Times New Roman"/>
              </a:rPr>
              <a:t>J</a:t>
            </a:r>
            <a:r>
              <a:rPr sz="1400" spc="-4" dirty="0" smtClean="0">
                <a:latin typeface="Times New Roman"/>
                <a:cs typeface="Times New Roman"/>
              </a:rPr>
              <a:t>o</a:t>
            </a:r>
            <a:r>
              <a:rPr sz="1400" spc="4" dirty="0" smtClean="0">
                <a:latin typeface="Times New Roman"/>
                <a:cs typeface="Times New Roman"/>
              </a:rPr>
              <a:t>i</a:t>
            </a:r>
            <a:r>
              <a:rPr sz="1400" spc="0" dirty="0" smtClean="0">
                <a:latin typeface="Times New Roman"/>
                <a:cs typeface="Times New Roman"/>
              </a:rPr>
              <a:t>n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14" dirty="0" smtClean="0">
                <a:latin typeface="Times New Roman"/>
                <a:cs typeface="Times New Roman"/>
              </a:rPr>
              <a:t>F</a:t>
            </a:r>
            <a:r>
              <a:rPr sz="1400" spc="-4" dirty="0" smtClean="0">
                <a:latin typeface="Times New Roman"/>
                <a:cs typeface="Times New Roman"/>
              </a:rPr>
              <a:t>u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0" dirty="0" smtClean="0">
                <a:latin typeface="Times New Roman"/>
                <a:cs typeface="Times New Roman"/>
              </a:rPr>
              <a:t>c</a:t>
            </a:r>
            <a:r>
              <a:rPr sz="1400" spc="-4" dirty="0" smtClean="0">
                <a:latin typeface="Times New Roman"/>
                <a:cs typeface="Times New Roman"/>
              </a:rPr>
              <a:t>ti</a:t>
            </a:r>
            <a:r>
              <a:rPr sz="1400" spc="4" dirty="0" smtClean="0">
                <a:latin typeface="Times New Roman"/>
                <a:cs typeface="Times New Roman"/>
              </a:rPr>
              <a:t>o</a:t>
            </a:r>
            <a:r>
              <a:rPr sz="1400" spc="-4" dirty="0" smtClean="0">
                <a:latin typeface="Times New Roman"/>
                <a:cs typeface="Times New Roman"/>
              </a:rPr>
              <a:t>n</a:t>
            </a:r>
            <a:r>
              <a:rPr sz="1400" spc="0" dirty="0" smtClean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2700" marR="26746">
              <a:lnSpc>
                <a:spcPct val="95825"/>
              </a:lnSpc>
              <a:spcBef>
                <a:spcPts val="244"/>
              </a:spcBef>
            </a:pPr>
            <a:r>
              <a:rPr sz="1400" spc="4" dirty="0" smtClean="0">
                <a:latin typeface="Times New Roman"/>
                <a:cs typeface="Times New Roman"/>
              </a:rPr>
              <a:t>J</a:t>
            </a:r>
            <a:r>
              <a:rPr sz="1400" spc="-4" dirty="0" smtClean="0">
                <a:latin typeface="Times New Roman"/>
                <a:cs typeface="Times New Roman"/>
              </a:rPr>
              <a:t>oi</a:t>
            </a:r>
            <a:r>
              <a:rPr sz="1400" spc="0" dirty="0" smtClean="0">
                <a:latin typeface="Times New Roman"/>
                <a:cs typeface="Times New Roman"/>
              </a:rPr>
              <a:t>n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0" dirty="0" smtClean="0">
                <a:latin typeface="Times New Roman"/>
                <a:cs typeface="Times New Roman"/>
              </a:rPr>
              <a:t>I</a:t>
            </a:r>
            <a:r>
              <a:rPr sz="1400" spc="-9" dirty="0" smtClean="0">
                <a:latin typeface="Times New Roman"/>
                <a:cs typeface="Times New Roman"/>
              </a:rPr>
              <a:t>n</a:t>
            </a:r>
            <a:r>
              <a:rPr sz="1400" spc="4" dirty="0" smtClean="0">
                <a:latin typeface="Times New Roman"/>
                <a:cs typeface="Times New Roman"/>
              </a:rPr>
              <a:t>d</a:t>
            </a:r>
            <a:r>
              <a:rPr sz="1400" spc="-9" dirty="0" smtClean="0">
                <a:latin typeface="Times New Roman"/>
                <a:cs typeface="Times New Roman"/>
              </a:rPr>
              <a:t>e</a:t>
            </a:r>
            <a:r>
              <a:rPr sz="1400" spc="4" dirty="0" smtClean="0">
                <a:latin typeface="Times New Roman"/>
                <a:cs typeface="Times New Roman"/>
              </a:rPr>
              <a:t>x</a:t>
            </a:r>
            <a:r>
              <a:rPr sz="1400" spc="0" dirty="0" smtClean="0">
                <a:latin typeface="Times New Roman"/>
                <a:cs typeface="Times New Roman"/>
              </a:rPr>
              <a:t>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50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1749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5583" y="6382147"/>
            <a:ext cx="281429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Format</a:t>
            </a:r>
            <a:r>
              <a:rPr sz="2800" b="1" spc="-90" dirty="0" smtClean="0">
                <a:latin typeface="Times New Roman"/>
                <a:cs typeface="Times New Roman"/>
              </a:rPr>
              <a:t> </a:t>
            </a:r>
            <a:r>
              <a:rPr sz="2800" b="1" spc="9" dirty="0" smtClean="0">
                <a:latin typeface="Times New Roman"/>
                <a:cs typeface="Times New Roman"/>
              </a:rPr>
              <a:t>F</a:t>
            </a:r>
            <a:r>
              <a:rPr sz="2800" b="1" spc="0" dirty="0" smtClean="0">
                <a:latin typeface="Times New Roman"/>
                <a:cs typeface="Times New Roman"/>
              </a:rPr>
              <a:t>u</a:t>
            </a:r>
            <a:r>
              <a:rPr sz="2800" b="1" spc="9" dirty="0" smtClean="0">
                <a:latin typeface="Times New Roman"/>
                <a:cs typeface="Times New Roman"/>
              </a:rPr>
              <a:t>n</a:t>
            </a:r>
            <a:r>
              <a:rPr sz="2800" b="1" spc="0" dirty="0" smtClean="0">
                <a:latin typeface="Times New Roman"/>
                <a:cs typeface="Times New Roman"/>
              </a:rPr>
              <a:t>ctio</a:t>
            </a:r>
            <a:r>
              <a:rPr sz="2800" b="1" spc="9" dirty="0" smtClean="0">
                <a:latin typeface="Times New Roman"/>
                <a:cs typeface="Times New Roman"/>
              </a:rPr>
              <a:t>n</a:t>
            </a:r>
            <a:r>
              <a:rPr sz="2800" b="1" spc="0" dirty="0" smtClean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780106"/>
            <a:ext cx="1716518" cy="221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For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m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at</a:t>
            </a:r>
            <a:r>
              <a:rPr sz="1550" b="1" spc="-47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5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504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8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77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327650" cy="2774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689350"/>
            <a:ext cx="5939790" cy="4230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4306" y="3402473"/>
            <a:ext cx="3436058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Dis</a:t>
            </a:r>
            <a:r>
              <a:rPr sz="2800" b="1" spc="4" dirty="0" smtClean="0">
                <a:latin typeface="Times New Roman"/>
                <a:cs typeface="Times New Roman"/>
              </a:rPr>
              <a:t>t</a:t>
            </a:r>
            <a:r>
              <a:rPr sz="2800" b="1" spc="0" dirty="0" smtClean="0">
                <a:latin typeface="Times New Roman"/>
                <a:cs typeface="Times New Roman"/>
              </a:rPr>
              <a:t>inct</a:t>
            </a:r>
            <a:r>
              <a:rPr sz="2800" b="1" spc="-93" dirty="0" smtClean="0">
                <a:latin typeface="Times New Roman"/>
                <a:cs typeface="Times New Roman"/>
              </a:rPr>
              <a:t> </a:t>
            </a:r>
            <a:r>
              <a:rPr sz="2800" b="1" spc="9" dirty="0" smtClean="0">
                <a:latin typeface="Times New Roman"/>
                <a:cs typeface="Times New Roman"/>
              </a:rPr>
              <a:t>V</a:t>
            </a:r>
            <a:r>
              <a:rPr sz="2800" b="1" spc="0" dirty="0" smtClean="0">
                <a:latin typeface="Times New Roman"/>
                <a:cs typeface="Times New Roman"/>
              </a:rPr>
              <a:t>s.</a:t>
            </a:r>
            <a:r>
              <a:rPr sz="2800" b="1" spc="-38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Gro</a:t>
            </a:r>
            <a:r>
              <a:rPr sz="2800" b="1" spc="9" dirty="0" smtClean="0">
                <a:latin typeface="Times New Roman"/>
                <a:cs typeface="Times New Roman"/>
              </a:rPr>
              <a:t>u</a:t>
            </a:r>
            <a:r>
              <a:rPr sz="2800" b="1" spc="0" dirty="0" smtClean="0">
                <a:latin typeface="Times New Roman"/>
                <a:cs typeface="Times New Roman"/>
              </a:rPr>
              <a:t>p</a:t>
            </a:r>
            <a:r>
              <a:rPr sz="2800" b="1" spc="-79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By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14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0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53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645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741034" cy="5709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438775" cy="4659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574030"/>
            <a:ext cx="4468495" cy="2830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231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48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607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140713"/>
            <a:ext cx="5939790" cy="7768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4005"/>
            <a:ext cx="2077907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Dist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550" b="1" spc="-51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Vs.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550" b="1" spc="-4" dirty="0" smtClean="0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oup</a:t>
            </a:r>
            <a:r>
              <a:rPr sz="1550" b="1" spc="-13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By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164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61387" y="5681107"/>
            <a:ext cx="290235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HELP </a:t>
            </a:r>
            <a:r>
              <a:rPr sz="2800" b="1" spc="4" dirty="0" smtClean="0">
                <a:latin typeface="Times New Roman"/>
                <a:cs typeface="Times New Roman"/>
              </a:rPr>
              <a:t>a</a:t>
            </a:r>
            <a:r>
              <a:rPr sz="2800" b="1" spc="0" dirty="0" smtClean="0">
                <a:latin typeface="Times New Roman"/>
                <a:cs typeface="Times New Roman"/>
              </a:rPr>
              <a:t>nd</a:t>
            </a:r>
            <a:r>
              <a:rPr sz="2800" b="1" spc="-40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SHOW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429586"/>
            <a:ext cx="1651248" cy="221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HELP</a:t>
            </a:r>
            <a:r>
              <a:rPr sz="1550" b="1" spc="-41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550" b="1" spc="-18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SH</a:t>
            </a:r>
            <a:r>
              <a:rPr sz="1550" b="1" spc="9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W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29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0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22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01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73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746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05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471" y="4804553"/>
            <a:ext cx="2321779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J</a:t>
            </a:r>
            <a:r>
              <a:rPr sz="2800" b="1" spc="9" dirty="0" smtClean="0">
                <a:latin typeface="Times New Roman"/>
                <a:cs typeface="Times New Roman"/>
              </a:rPr>
              <a:t>o</a:t>
            </a:r>
            <a:r>
              <a:rPr sz="2800" b="1" spc="0" dirty="0" smtClean="0">
                <a:latin typeface="Times New Roman"/>
                <a:cs typeface="Times New Roman"/>
              </a:rPr>
              <a:t>in</a:t>
            </a:r>
            <a:r>
              <a:rPr sz="2800" b="1" spc="-51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Fu</a:t>
            </a:r>
            <a:r>
              <a:rPr sz="2800" b="1" spc="9" dirty="0" smtClean="0">
                <a:latin typeface="Times New Roman"/>
                <a:cs typeface="Times New Roman"/>
              </a:rPr>
              <a:t>n</a:t>
            </a:r>
            <a:r>
              <a:rPr sz="2800" b="1" spc="0" dirty="0" smtClean="0">
                <a:latin typeface="Times New Roman"/>
                <a:cs typeface="Times New Roman"/>
              </a:rPr>
              <a:t>ctio</a:t>
            </a:r>
            <a:r>
              <a:rPr sz="2800" b="1" spc="9" dirty="0" smtClean="0">
                <a:latin typeface="Times New Roman"/>
                <a:cs typeface="Times New Roman"/>
              </a:rPr>
              <a:t>n</a:t>
            </a:r>
            <a:r>
              <a:rPr sz="2800" b="1" spc="0" dirty="0" smtClean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542415"/>
            <a:ext cx="5939790" cy="6035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099265"/>
            <a:ext cx="1455439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J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in</a:t>
            </a:r>
            <a:r>
              <a:rPr sz="1550" b="1" spc="-13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96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17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21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5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504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58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901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52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12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75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9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8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9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08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516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53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09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1299" y="5681107"/>
            <a:ext cx="126431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Exp</a:t>
            </a:r>
            <a:r>
              <a:rPr sz="2800" b="1" spc="4" dirty="0" smtClean="0">
                <a:latin typeface="Times New Roman"/>
                <a:cs typeface="Times New Roman"/>
              </a:rPr>
              <a:t>l</a:t>
            </a:r>
            <a:r>
              <a:rPr sz="2800" b="1" spc="0" dirty="0" smtClean="0">
                <a:latin typeface="Times New Roman"/>
                <a:cs typeface="Times New Roman"/>
              </a:rPr>
              <a:t>a</a:t>
            </a:r>
            <a:r>
              <a:rPr sz="2800" b="1" spc="4" dirty="0" smtClean="0">
                <a:latin typeface="Times New Roman"/>
                <a:cs typeface="Times New Roman"/>
              </a:rPr>
              <a:t>i</a:t>
            </a:r>
            <a:r>
              <a:rPr sz="2800" b="1" spc="0" dirty="0" smtClean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192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57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0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5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5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3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438775" cy="271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625850"/>
            <a:ext cx="5939790" cy="4015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629275" cy="351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017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29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542415"/>
            <a:ext cx="5939790" cy="6639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099265"/>
            <a:ext cx="754967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Ex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in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220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0111" y="5213239"/>
            <a:ext cx="198337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J</a:t>
            </a:r>
            <a:r>
              <a:rPr sz="2800" b="1" spc="9" dirty="0" smtClean="0">
                <a:latin typeface="Times New Roman"/>
                <a:cs typeface="Times New Roman"/>
              </a:rPr>
              <a:t>o</a:t>
            </a:r>
            <a:r>
              <a:rPr sz="2800" b="1" spc="0" dirty="0" smtClean="0">
                <a:latin typeface="Times New Roman"/>
                <a:cs typeface="Times New Roman"/>
              </a:rPr>
              <a:t>in</a:t>
            </a:r>
            <a:r>
              <a:rPr sz="2800" b="1" spc="-51" dirty="0" smtClean="0">
                <a:latin typeface="Times New Roman"/>
                <a:cs typeface="Times New Roman"/>
              </a:rPr>
              <a:t> </a:t>
            </a:r>
            <a:r>
              <a:rPr sz="2800" b="1" spc="4" dirty="0" smtClean="0">
                <a:latin typeface="Times New Roman"/>
                <a:cs typeface="Times New Roman"/>
              </a:rPr>
              <a:t>I</a:t>
            </a:r>
            <a:r>
              <a:rPr sz="2800" b="1" spc="0" dirty="0" smtClean="0">
                <a:latin typeface="Times New Roman"/>
                <a:cs typeface="Times New Roman"/>
              </a:rPr>
              <a:t>n</a:t>
            </a:r>
            <a:r>
              <a:rPr sz="2800" b="1" spc="9" dirty="0" smtClean="0">
                <a:latin typeface="Times New Roman"/>
                <a:cs typeface="Times New Roman"/>
              </a:rPr>
              <a:t>d</a:t>
            </a:r>
            <a:r>
              <a:rPr sz="2800" b="1" spc="-14" dirty="0" smtClean="0">
                <a:latin typeface="Times New Roman"/>
                <a:cs typeface="Times New Roman"/>
              </a:rPr>
              <a:t>e</a:t>
            </a:r>
            <a:r>
              <a:rPr sz="2800" b="1" spc="0" dirty="0" smtClean="0">
                <a:latin typeface="Times New Roman"/>
                <a:cs typeface="Times New Roman"/>
              </a:rPr>
              <a:t>xes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542415"/>
            <a:ext cx="5939790" cy="5597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099265"/>
            <a:ext cx="1248227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J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in</a:t>
            </a:r>
            <a:r>
              <a:rPr sz="1550" b="1" spc="-13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In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x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693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93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0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93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323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37990"/>
            <a:ext cx="5208270" cy="372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01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06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Props1.xml><?xml version="1.0" encoding="utf-8"?>
<ds:datastoreItem xmlns:ds="http://schemas.openxmlformats.org/officeDocument/2006/customXml" ds:itemID="{52AB4741-AB1C-418F-B9C2-36A1BDA773C3}"/>
</file>

<file path=customXml/itemProps2.xml><?xml version="1.0" encoding="utf-8"?>
<ds:datastoreItem xmlns:ds="http://schemas.openxmlformats.org/officeDocument/2006/customXml" ds:itemID="{801A8145-699D-400D-AC7D-D16763448184}"/>
</file>

<file path=customXml/itemProps3.xml><?xml version="1.0" encoding="utf-8"?>
<ds:datastoreItem xmlns:ds="http://schemas.openxmlformats.org/officeDocument/2006/customXml" ds:itemID="{2CA45797-BC24-4628-89F2-0D08ED60C9B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449</Words>
  <Application>Microsoft Office PowerPoint</Application>
  <PresentationFormat>Custom</PresentationFormat>
  <Paragraphs>181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2016-11-04T09:53:01Z</cp:lastPrinted>
  <dcterms:modified xsi:type="dcterms:W3CDTF">2016-11-04T09:54:27Z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